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9728-8805-5F79-E65E-66D402A52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7505F-7728-2FBF-6C8B-779C700FD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DBE4A-785B-8C5B-66A0-47C5A40B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0842B-047D-E00C-3F82-04BA8F02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C43E6-59D9-DFBA-EE28-31D8D56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330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C1B5-5D13-239F-D6DB-D4A1659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72388-AB4C-6FFF-CD87-CC3AB640A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E835-D55B-F0D2-A753-7C445501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18AEE-A4DF-8C0C-CE8B-6ADBBC5F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03003-EA99-DF06-B447-02BFE5D0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820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10666-9474-B99B-A4B8-1E8315A84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CE63F-CF9F-3F4E-2358-401E563D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49E03-44B0-1C38-E924-BE18446F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039EB-20B1-CF99-B8E7-C107B657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86483-1951-F4C5-CDDD-644BB9FB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783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57E9-329C-058B-FD0A-E356E95E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9B5E7-EED0-2016-B479-E6238E36D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88AB-6814-6A4F-D911-E1ED9FFF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8D872-F3D6-15E1-66B3-A24F427D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397C0-33F9-1B0A-302D-F697A897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310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9233-B6A8-B1CD-466E-8B1D0CA4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8F68A-4DA7-DEBA-9CF1-753904AE2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1E9BF-0484-C312-D412-F50876D4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1C34-567A-AB00-BFD0-A696D490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27330-2A56-26AF-EBAD-3F10F890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363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95EE-8F2A-80E5-DBBB-022B9847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51DF8-2783-29E0-92A4-D65369C86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6EA3C-4363-B700-B91E-15872769A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145A-2590-D715-2740-E2B23A2C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E6CA3-B5E9-2AF9-FB8F-D4441384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12766-D6F7-B215-0B27-050D8879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821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AE29-0B1F-03F4-1519-EAEE7F44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E5AF9-8D8B-C1C3-D117-7FC8F76FC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CB3DA-48BC-6D0F-C896-F5FB7A4F8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A04AF-56AF-B679-877A-304DFFA51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172D3-D51E-D3A4-410D-4595EB86C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77821-E119-92DF-739E-E88635F7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4C1FD-753C-9CD2-C94C-7374ABA79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9709F-7D34-3BB6-BE98-0A0A3161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231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4A71D-64BD-AA88-9D09-EE63A401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A5460-2612-33D5-1508-5BE9FCCB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AC961-388C-9681-1348-D8EB649C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86002-0724-0DA6-6496-D7B56853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824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E0FF8-6DFE-75E6-5027-EF00EFBB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6E148-B7C1-47FA-AC9B-F49697C2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AF31F-2B57-A9AB-F948-01D9D35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04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43E0-A2BD-84D5-4216-2C3CD2B4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6071-CCA3-8542-69D8-AB2D6E002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AEEFC-E141-70F6-5930-4F865E4A8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2A73C-7534-256A-E76D-8CBD1728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582ED-AEB3-B438-02D9-D1C47BC5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5819D-2D8A-E7A1-5158-AD600921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831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B4E5-FC1A-033C-E664-3EB2EA2E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9C3DD-5556-67BD-4512-A366D5371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D5681-B1EA-BAA3-E53F-EAAEF2657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8C694-4770-8482-013B-6FE8A7A7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46DCA-22DA-0144-74A4-F9BFC68C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355FB-C229-35B2-D533-D3D8F92E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011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7D322-994D-A651-820B-A7743268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7F9B7-BD88-7706-E175-6D78CF15D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5D946-1251-482E-11C0-04CF27CF7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7401-3209-4080-99A2-2CE26F0259B7}" type="datetimeFigureOut">
              <a:rPr lang="fa-IR" smtClean="0"/>
              <a:t>09/10/1445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F1502-5F58-EA7F-DE5D-37C052F5A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67088-BDD1-81CD-A36C-ED44744F1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756F3-4DDA-4AF0-851F-19337D5B07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267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2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6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6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2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0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8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77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9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6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9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Hadi Javadi Moghadam</dc:creator>
  <cp:lastModifiedBy>Hadi Javadi Moghadam</cp:lastModifiedBy>
  <cp:revision>3</cp:revision>
  <dcterms:created xsi:type="dcterms:W3CDTF">2024-04-17T09:50:32Z</dcterms:created>
  <dcterms:modified xsi:type="dcterms:W3CDTF">2024-04-17T14:44:21Z</dcterms:modified>
</cp:coreProperties>
</file>